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87762" y="2066727"/>
            <a:ext cx="8308080" cy="171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Human Values Continuum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Deardorff, D. (2012). Human values continuum. In K.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Berardo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 &amp; D. K. Deardorff (Eds.), </a:t>
            </a:r>
            <a:r>
              <a:rPr lang="en-US" sz="1200" i="1" dirty="0">
                <a:solidFill>
                  <a:schemeClr val="bg1"/>
                </a:solidFill>
                <a:latin typeface="Acumin Pro" panose="020B0504020202020204" pitchFamily="34" charset="77"/>
              </a:rPr>
              <a:t>Building cultural competence: Innovative activities and models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 (pp. 126-127). Stylus Publishing.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FA5E11-A4F9-5C47-8DCC-395B96BC5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1725" y="1736229"/>
            <a:ext cx="656854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Life is what happens to me.</a:t>
            </a: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Life is what I make it.</a:t>
            </a:r>
            <a:endParaRPr lang="en-US" sz="4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Continuum Statements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86122" y="1736229"/>
            <a:ext cx="741975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Competition brings out the best.</a:t>
            </a:r>
          </a:p>
          <a:p>
            <a:pPr marL="457200" indent="-457200" algn="ctr">
              <a:buFont typeface="+mj-lt"/>
              <a:buAutoNum type="arabicPeriod"/>
            </a:pPr>
            <a:endParaRPr lang="en-US" sz="4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en-US" sz="4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Cooperation is the way to get things done.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Continuum Statements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2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39780" y="2459504"/>
            <a:ext cx="47124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Change is good.</a:t>
            </a: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Stick with tradition.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Continuum Statements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4055" y="1228397"/>
            <a:ext cx="82638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People should “tell it like it is” even if it hurts.</a:t>
            </a: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Maintaining harmony is critical even if it means not telling the complete truth.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Continuum Statements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7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6975" y="1536174"/>
            <a:ext cx="7258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Group membership is essential for my success.</a:t>
            </a: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endParaRPr lang="en-US" sz="4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Group membership is not essential for my success.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Continuum Statements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1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136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Acumin Pro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Patton, Kelsey Elizabeth</cp:lastModifiedBy>
  <cp:revision>16</cp:revision>
  <dcterms:created xsi:type="dcterms:W3CDTF">2018-08-27T14:09:00Z</dcterms:created>
  <dcterms:modified xsi:type="dcterms:W3CDTF">2023-07-14T14:48:08Z</dcterms:modified>
</cp:coreProperties>
</file>